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GANUGULA JEJI VEERA VARDHAN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 : 21HU1A4233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04618" y="2741731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512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uday kiran n</cp:lastModifiedBy>
  <cp:revision>2</cp:revision>
  <dcterms:created xsi:type="dcterms:W3CDTF">2024-07-27T06:22:16Z</dcterms:created>
  <dcterms:modified xsi:type="dcterms:W3CDTF">2024-07-28T16:07:08Z</dcterms:modified>
</cp:coreProperties>
</file>